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57" r:id="rId4"/>
    <p:sldId id="266" r:id="rId5"/>
    <p:sldId id="267" r:id="rId6"/>
    <p:sldId id="259" r:id="rId7"/>
    <p:sldId id="268" r:id="rId8"/>
    <p:sldId id="264" r:id="rId9"/>
    <p:sldId id="263" r:id="rId10"/>
    <p:sldId id="262" r:id="rId11"/>
    <p:sldId id="261" r:id="rId12"/>
    <p:sldId id="260" r:id="rId13"/>
    <p:sldId id="271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69"/>
  </p:normalViewPr>
  <p:slideViewPr>
    <p:cSldViewPr snapToGrid="0" snapToObjects="1">
      <p:cViewPr varScale="1">
        <p:scale>
          <a:sx n="87" d="100"/>
          <a:sy n="87" d="100"/>
        </p:scale>
        <p:origin x="182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8E8F-ECA9-5F4F-B3A8-63253D7B583E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9489F-5DA2-F34C-97D2-FDFDD810E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531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8E8F-ECA9-5F4F-B3A8-63253D7B583E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9489F-5DA2-F34C-97D2-FDFDD810E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48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8E8F-ECA9-5F4F-B3A8-63253D7B583E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9489F-5DA2-F34C-97D2-FDFDD810E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023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8E8F-ECA9-5F4F-B3A8-63253D7B583E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9489F-5DA2-F34C-97D2-FDFDD810E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95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8E8F-ECA9-5F4F-B3A8-63253D7B583E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9489F-5DA2-F34C-97D2-FDFDD810E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7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8E8F-ECA9-5F4F-B3A8-63253D7B583E}" type="datetimeFigureOut">
              <a:rPr lang="en-US" smtClean="0"/>
              <a:t>1/11/17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9489F-5DA2-F34C-97D2-FDFDD810E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45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8E8F-ECA9-5F4F-B3A8-63253D7B583E}" type="datetimeFigureOut">
              <a:rPr lang="en-US" smtClean="0"/>
              <a:t>1/11/17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9489F-5DA2-F34C-97D2-FDFDD810E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85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8E8F-ECA9-5F4F-B3A8-63253D7B583E}" type="datetimeFigureOut">
              <a:rPr lang="en-US" smtClean="0"/>
              <a:t>1/11/17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9489F-5DA2-F34C-97D2-FDFDD810E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082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8E8F-ECA9-5F4F-B3A8-63253D7B583E}" type="datetimeFigureOut">
              <a:rPr lang="en-US" smtClean="0"/>
              <a:t>1/11/17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9489F-5DA2-F34C-97D2-FDFDD810E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42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8E8F-ECA9-5F4F-B3A8-63253D7B583E}" type="datetimeFigureOut">
              <a:rPr lang="en-US" smtClean="0"/>
              <a:t>1/11/17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9489F-5DA2-F34C-97D2-FDFDD810E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390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8E8F-ECA9-5F4F-B3A8-63253D7B583E}" type="datetimeFigureOut">
              <a:rPr lang="en-US" smtClean="0"/>
              <a:t>1/11/17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9489F-5DA2-F34C-97D2-FDFDD810E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551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C8E8F-ECA9-5F4F-B3A8-63253D7B583E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9489F-5DA2-F34C-97D2-FDFDD810E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0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4-09-08 at 2.20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97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35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9-08 at 2.15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564"/>
            <a:ext cx="9144000" cy="444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82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9-08 at 2.15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8589"/>
            <a:ext cx="9144000" cy="445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82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9-08 at 2.15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8644"/>
            <a:ext cx="9144000" cy="449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82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9-08 at 2.15.5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9964"/>
            <a:ext cx="9144000" cy="4442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82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9-08 at 2.16.0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910"/>
            <a:ext cx="9144000" cy="445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82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9-08 at 2.14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9392"/>
            <a:ext cx="9144000" cy="454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8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09-08 at 2.36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64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83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9-08 at 2.14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64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8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9-08 at 2.14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8837"/>
            <a:ext cx="9144000" cy="440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8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9-08 at 2.14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2482"/>
            <a:ext cx="9144000" cy="4451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8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9-08 at 2.15.0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7217"/>
            <a:ext cx="9144000" cy="440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82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9-08 at 2.15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6326"/>
            <a:ext cx="9144000" cy="458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82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9-08 at 2.15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82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Macintosh PowerPoint</Application>
  <PresentationFormat>On-screen Show (4:3)</PresentationFormat>
  <Paragraphs>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iat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Lynn Crook</dc:creator>
  <cp:lastModifiedBy>J Crook</cp:lastModifiedBy>
  <cp:revision>3</cp:revision>
  <dcterms:created xsi:type="dcterms:W3CDTF">2014-09-08T10:20:33Z</dcterms:created>
  <dcterms:modified xsi:type="dcterms:W3CDTF">2017-01-11T14:31:33Z</dcterms:modified>
</cp:coreProperties>
</file>